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949B0-367F-4A2A-B555-0EC6240779C4}" v="89" dt="2023-05-12T01:54:1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5/11/2023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5/11/2023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lIns="91440" tIns="45720" rIns="91440" bIns="45720" rtlCol="0" anchor="t">
            <a:spAutoFit/>
          </a:bodyPr>
          <a:lstStyle/>
          <a:p>
            <a:pPr algn="r"/>
            <a:r>
              <a:rPr lang="en-US" sz="2400" b="1" dirty="0">
                <a:solidFill>
                  <a:schemeClr val="bg1"/>
                </a:solidFill>
                <a:latin typeface="Tw Cen MT"/>
              </a:rPr>
              <a:t>Omar Ahmed</a:t>
            </a:r>
            <a:endParaRPr lang="en-US" dirty="0">
              <a:solidFill>
                <a:schemeClr val="bg1"/>
              </a:solidFill>
            </a:endParaRPr>
          </a:p>
          <a:p>
            <a:pPr algn="r"/>
            <a:r>
              <a:rPr lang="en-US" b="1" dirty="0">
                <a:solidFill>
                  <a:schemeClr val="bg1"/>
                </a:solidFill>
                <a:latin typeface="Tw Cen MT"/>
              </a:rPr>
              <a:t>May 12, 2023</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2"/>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a:solidFill>
            <a:schemeClr val="accent1">
              <a:lumMod val="75000"/>
            </a:schemeClr>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vert="horz" lIns="91440" tIns="45720" rIns="91440" bIns="45720" rtlCol="0" anchor="t">
            <a:normAutofit/>
          </a:bodyPr>
          <a:lstStyle/>
          <a:p>
            <a:r>
              <a:rPr lang="en-MY" sz="2400" dirty="0">
                <a:ea typeface="+mn-lt"/>
                <a:cs typeface="+mn-lt"/>
              </a:rPr>
              <a:t>The objective of our capstone project is to utilize various machine learning classification algorithms to anticipate the success of the SpaceX Falcon 9 first stage landing. </a:t>
            </a:r>
            <a:endParaRPr lang="en-MY" sz="2400" dirty="0">
              <a:ea typeface="Calibri"/>
              <a:cs typeface="Calibri"/>
            </a:endParaRPr>
          </a:p>
          <a:p>
            <a:r>
              <a:rPr lang="en-MY" sz="2400" dirty="0">
                <a:ea typeface="+mn-lt"/>
                <a:cs typeface="+mn-lt"/>
              </a:rPr>
              <a:t>The primary steps involved in this project are collecting, restructuring, and organizing the data, followed by conducting an exploratory analysis and creating interactive data visualization. </a:t>
            </a:r>
            <a:endParaRPr lang="en-MY"/>
          </a:p>
          <a:p>
            <a:r>
              <a:rPr lang="en-MY" sz="2400" dirty="0">
                <a:ea typeface="+mn-lt"/>
                <a:cs typeface="+mn-lt"/>
              </a:rPr>
              <a:t>Our results exhibit a correlation between certain characteristics of rocket launches and their outcomes, specifically success or failure. </a:t>
            </a:r>
            <a:endParaRPr lang="en-MY" dirty="0"/>
          </a:p>
          <a:p>
            <a:r>
              <a:rPr lang="en-MY" sz="2400" dirty="0">
                <a:ea typeface="+mn-lt"/>
                <a:cs typeface="+mn-lt"/>
              </a:rPr>
              <a:t>Moreover, based on our findings, it can be inferred that the decision tree algorithm may be the most effective in forecasting the successful landing of the Falcon 9 first stage.</a:t>
            </a:r>
            <a:endParaRPr lang="en-MY"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vert="horz" lIns="91440" tIns="45720" rIns="91440" bIns="45720" rtlCol="0" anchor="t">
            <a:normAutofit/>
          </a:bodyPr>
          <a:lstStyle/>
          <a:p>
            <a:r>
              <a:rPr lang="en-MY" sz="2400" dirty="0">
                <a:ea typeface="+mn-lt"/>
                <a:cs typeface="+mn-lt"/>
              </a:rPr>
              <a:t>The aim of our capstone project is to forecast the success of the Falcon 9 first stage landing. SpaceX promotes Falcon 9 rocket launches on their website for 62 million dollars, which is considerably less expensive than other providers charging upwards of 165 million dollars each. This is largely due to the fact that SpaceX can reuse the first stage. As a result, determining whether the first stage will land successfully can assist in determining the cost of a launch. This information may be useful if another company wants to compete with SpaceX for a rocket launch. </a:t>
            </a:r>
            <a:endParaRPr lang="en-US"/>
          </a:p>
          <a:p>
            <a:r>
              <a:rPr lang="en-MY" sz="2400" dirty="0">
                <a:ea typeface="+mn-lt"/>
                <a:cs typeface="+mn-lt"/>
              </a:rPr>
              <a:t>Furthermore, most of the failed landings are premeditated. Occasionally, SpaceX executes a controlled landing in the ocean. </a:t>
            </a:r>
            <a:endParaRPr lang="en-MY" dirty="0"/>
          </a:p>
          <a:p>
            <a:r>
              <a:rPr lang="en-MY" sz="2400" dirty="0">
                <a:ea typeface="+mn-lt"/>
                <a:cs typeface="+mn-lt"/>
              </a:rPr>
              <a:t>The primary query we are attempting to answer is whether, given a particular set of features regarding a Falcon 9 rocket launch, such as its payload mass, orbit type, launch site, and so on, the first stage of the rocket will land successfully.</a:t>
            </a:r>
            <a:endParaRPr lang="en-US"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accent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2116</Words>
  <Application>Microsoft Office PowerPoint</Application>
  <PresentationFormat>Widescreen</PresentationFormat>
  <Paragraphs>340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237</cp:revision>
  <dcterms:created xsi:type="dcterms:W3CDTF">2022-01-04T01:00:05Z</dcterms:created>
  <dcterms:modified xsi:type="dcterms:W3CDTF">2023-05-12T01:54:33Z</dcterms:modified>
</cp:coreProperties>
</file>